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21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99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69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46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5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7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1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80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45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BDB451C-CCE2-4312-9E65-A03273C1162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F4B96CF-38F8-44EE-A6FD-F9894DA1C65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4566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8AE24-636B-4C05-85CC-61B6EA67E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Создание </a:t>
            </a:r>
            <a:r>
              <a:rPr lang="ru-RU" sz="5400" dirty="0">
                <a:latin typeface="Times New Roman" panose="02020603050405020304" pitchFamily="18" charset="0"/>
                <a:ea typeface="Calibri" panose="020F0502020204030204" pitchFamily="34" charset="0"/>
              </a:rPr>
              <a:t>2.5</a:t>
            </a:r>
            <a:r>
              <a:rPr lang="en-US" sz="5400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ru-RU" sz="5400" dirty="0">
                <a:latin typeface="Times New Roman" panose="02020603050405020304" pitchFamily="18" charset="0"/>
                <a:ea typeface="Calibri" panose="020F0502020204030204" pitchFamily="34" charset="0"/>
              </a:rPr>
              <a:t> Игры на </a:t>
            </a:r>
            <a:r>
              <a:rPr lang="en-US" sz="5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Pygame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DD350A-8EBE-4780-AB60-FF912E8E6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Голованов Дмитрий Игоревич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426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DEEF9-D60F-4982-9FBB-C3F355DA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41F2F-6119-4CE9-8A49-2CB32EC08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оздать 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псевдо-3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игру на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реализуя рей-кастинг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решает следующие задачи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написать проект для лицея,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опыт работы с библиотекой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sz="2800" strike="sng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8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F1C7B-5293-45EB-9ECF-5F786CFB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Псевдо-3</a:t>
            </a:r>
            <a:r>
              <a:rPr lang="en-US" dirty="0"/>
              <a:t>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907B16-F9B2-48C5-9602-F436F323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Псевдо-3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способ имитации 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на основе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009906-485D-4424-B3A8-03FECDFD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50" y="2962222"/>
            <a:ext cx="3717925" cy="32531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1E3407-AEA5-4A5A-BCCD-E1CF60128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5" y="2962222"/>
            <a:ext cx="6203950" cy="32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B490E-36FE-4146-BBA4-689E88FA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Ray-casting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4C4B21-C628-4024-A19A-18CA303DD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Ray-casting −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целом, способ рендеринга, в моем случае – нахождение расстояния до стен для последующего масштабирования.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B4BE98-6389-4B98-B035-0D4564164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3429000"/>
            <a:ext cx="6366510" cy="2286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F1B97A-D9B6-4522-BC0D-6CD985FF4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01" y="3429001"/>
            <a:ext cx="3047999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1305A-4CAE-4456-9762-D305D9C3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Нереализованные функции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возможное будущее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F5A93C-ABC0-4A9D-9977-B17B32D0A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486649" cy="393192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Сюжет и связанные с ним вещи по типу диалогов, квестов,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катсцен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Различное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оружее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лут, броня, инвентарь, деньги, торговцы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Прокачка, ветви умений, различные способности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разнообразные враги, большее количество уровней, дизайн уровней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Сохранения, настройки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505873-93F3-4632-9FF6-656F5647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49" y="1637054"/>
            <a:ext cx="2933701" cy="45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F6947-BE06-45E5-A0A8-914BC0D4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Геймплей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36C9EE4-402B-464B-8DF3-89DF298F0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7" y="2497282"/>
            <a:ext cx="5502576" cy="2719243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C81275-4FF1-42B3-98F6-3061DFBD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56" y="2497282"/>
            <a:ext cx="5499388" cy="27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33964-4856-45CC-8A01-5635D7C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Геймплей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FA1D180-0C56-4779-8F30-ED00D686B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8" y="2585350"/>
            <a:ext cx="5525532" cy="2758175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D5BE96-342F-476D-9121-346A4C49C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5350"/>
            <a:ext cx="5513292" cy="27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9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BF253-BE1E-4C47-B3FC-F12C8714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Геймплей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CECE03E-57A8-4E72-B247-9B002455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8" y="2968857"/>
            <a:ext cx="5293059" cy="2631843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5F6403-B1A6-419B-B59F-8A79271BB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32" y="2968857"/>
            <a:ext cx="5263685" cy="26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0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278F3-B046-4120-AECD-6399E0F8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20F6C-1958-4308-9C75-ECAB035D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Играйте в игры!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8F550C-2DAB-4997-AFC8-EE635FB8E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33991"/>
            <a:ext cx="7591425" cy="42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81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Савон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Савон</Template>
  <TotalTime>352</TotalTime>
  <Words>136</Words>
  <Application>Microsoft Office PowerPoint</Application>
  <PresentationFormat>Широкоэкранный</PresentationFormat>
  <Paragraphs>20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Савон</vt:lpstr>
      <vt:lpstr>Создание 2.5D Игры на Pygame</vt:lpstr>
      <vt:lpstr>Введение</vt:lpstr>
      <vt:lpstr>Псевдо-3d</vt:lpstr>
      <vt:lpstr>Ray-casting</vt:lpstr>
      <vt:lpstr>Нереализованные функции и возможное будущее проекта</vt:lpstr>
      <vt:lpstr>Геймплей</vt:lpstr>
      <vt:lpstr>Геймплей</vt:lpstr>
      <vt:lpstr>Геймплей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ридера FB2 на PyQt</dc:title>
  <dc:creator>Igor Golovanov</dc:creator>
  <cp:lastModifiedBy>Igor Golovanov</cp:lastModifiedBy>
  <cp:revision>3</cp:revision>
  <dcterms:created xsi:type="dcterms:W3CDTF">2021-11-10T17:19:19Z</dcterms:created>
  <dcterms:modified xsi:type="dcterms:W3CDTF">2022-01-19T14:59:03Z</dcterms:modified>
</cp:coreProperties>
</file>